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view.genial.ly/6380c8f5d2c0510011513716/interactive-image-group-2-the-fascination-of-men-vs-the-weariness-of-wom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69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i="1" lang="da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fascination</a:t>
            </a:r>
            <a:r>
              <a:rPr b="1" lang="da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men VS The </a:t>
            </a:r>
            <a:r>
              <a:rPr b="1" i="1" lang="da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weariness</a:t>
            </a:r>
            <a:r>
              <a:rPr b="1" lang="da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women</a:t>
            </a:r>
            <a:endParaRPr b="1"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Perception of leaders during Covid-19</a:t>
            </a:r>
            <a:endParaRPr sz="6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21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 to our interactive infograph via genial.ly: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https://view.genial.ly/6380c8f5d2c0510011513716/interactive-image-group-2-the-fascination-of-men-vs-the-weariness-of-women</a:t>
            </a:r>
            <a:endParaRPr b="1" sz="2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